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/>
    <p:restoredTop sz="94626"/>
  </p:normalViewPr>
  <p:slideViewPr>
    <p:cSldViewPr snapToGrid="0" snapToObjects="1">
      <p:cViewPr varScale="1">
        <p:scale>
          <a:sx n="54" d="100"/>
          <a:sy n="54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025C-C609-A349-8350-440CEC14FC7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FD49-B10A-C541-A2F9-28636D0D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72400" cy="1005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524" y="8870623"/>
            <a:ext cx="3799002" cy="97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3B78EDF08BA4595F0FC8E1D40F77E" ma:contentTypeVersion="11" ma:contentTypeDescription="Create a new document." ma:contentTypeScope="" ma:versionID="6c804cbccc494492024b1073b5e3caac">
  <xsd:schema xmlns:xsd="http://www.w3.org/2001/XMLSchema" xmlns:xs="http://www.w3.org/2001/XMLSchema" xmlns:p="http://schemas.microsoft.com/office/2006/metadata/properties" xmlns:ns2="25d400d9-5b28-422d-aa61-69b545335a0f" xmlns:ns3="311946b4-224d-423c-891c-e94db618f1dc" targetNamespace="http://schemas.microsoft.com/office/2006/metadata/properties" ma:root="true" ma:fieldsID="7ff2b3bba729fe8bd7265120286f6291" ns2:_="" ns3:_="">
    <xsd:import namespace="25d400d9-5b28-422d-aa61-69b545335a0f"/>
    <xsd:import namespace="311946b4-224d-423c-891c-e94db618f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ogress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400d9-5b28-422d-aa61-69b545335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rogress_x0020_Status" ma:index="18" nillable="true" ma:displayName="Progress Status" ma:description="Final - document is complete&#10;Draft - document is still in the editing phase&#10;Evolving - A document that is always being updated, never finished or final&#10;Template" ma:format="Dropdown" ma:internalName="Progress_x0020_Status">
      <xsd:simpleType>
        <xsd:restriction base="dms:Choice">
          <xsd:enumeration value="Final"/>
          <xsd:enumeration value="Draft"/>
          <xsd:enumeration value="Evolving"/>
          <xsd:enumeration value="Templ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946b4-224d-423c-891c-e94db618f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ess_x0020_Status xmlns="25d400d9-5b28-422d-aa61-69b545335a0f" xsi:nil="true"/>
  </documentManagement>
</p:properties>
</file>

<file path=customXml/itemProps1.xml><?xml version="1.0" encoding="utf-8"?>
<ds:datastoreItem xmlns:ds="http://schemas.openxmlformats.org/officeDocument/2006/customXml" ds:itemID="{E3202C13-FB73-4802-8CE1-918C36D4F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d400d9-5b28-422d-aa61-69b545335a0f"/>
    <ds:schemaRef ds:uri="311946b4-224d-423c-891c-e94db618f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1DD1DA-35EC-414E-B4D5-4437B963EB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4B4D5-E206-46A5-A00B-0FB59955207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5d400d9-5b28-422d-aa61-69b545335a0f"/>
    <ds:schemaRef ds:uri="http://purl.org/dc/terms/"/>
    <ds:schemaRef ds:uri="http://schemas.microsoft.com/office/2006/documentManagement/types"/>
    <ds:schemaRef ds:uri="http://schemas.microsoft.com/office/infopath/2007/PartnerControls"/>
    <ds:schemaRef ds:uri="311946b4-224d-423c-891c-e94db618f1d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Jung</dc:creator>
  <cp:lastModifiedBy>Melody Jobse</cp:lastModifiedBy>
  <cp:revision>3</cp:revision>
  <cp:lastPrinted>2019-02-22T17:05:10Z</cp:lastPrinted>
  <dcterms:created xsi:type="dcterms:W3CDTF">2019-02-22T17:02:41Z</dcterms:created>
  <dcterms:modified xsi:type="dcterms:W3CDTF">2019-02-27T19:06:47Z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0x0101006D83B78EDF08BA4595F0FC8E1D40F77E</vt:lpwstr>
  </property>
</Properties>
</file>